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477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838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85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409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380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603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6397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432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53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66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8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26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8854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87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20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9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738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04C998C-D583-4C37-9B00-63EE0504D546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D056B84-64C2-4E4C-97A4-289E5943D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674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3KSvf9xR-uw&amp;list=PLpLBSl8eY8jSfTFMJ4DuTGZS2fUYDqmQE&amp;index=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96D6-BD9E-F680-AA5A-A169D53A0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EB6FE-CDB1-46B1-9D9F-42C44B1C8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367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C529B-19CF-BC8C-6FA7-698D9979F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41" y="202686"/>
            <a:ext cx="9601196" cy="1303867"/>
          </a:xfrm>
        </p:spPr>
        <p:txBody>
          <a:bodyPr/>
          <a:lstStyle/>
          <a:p>
            <a:r>
              <a:rPr lang="en-US" dirty="0"/>
              <a:t>Copy the Path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81078-A96E-D623-90B9-B1F10B967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1F1D0-27C4-8EB6-154C-E94B477647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160"/>
          <a:stretch>
            <a:fillRect/>
          </a:stretch>
        </p:blipFill>
        <p:spPr>
          <a:xfrm>
            <a:off x="756248" y="1184818"/>
            <a:ext cx="10679502" cy="567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06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9917-5216-E6EF-0245-EEBC03B7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0F6DC-550B-7207-67B1-D7A64046C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A80648-ED62-CBDF-3D33-2D95DF88F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28" y="500332"/>
            <a:ext cx="11700543" cy="542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84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F42C4-B76C-A580-07B7-355DF64EF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537E-4767-C9D0-8271-682DBBC69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4AF457-D979-0E98-3D3F-94B48613E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64" y="626853"/>
            <a:ext cx="11493501" cy="54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25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C8D9-F3F6-2527-C589-240F56013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058D2-841E-B7CA-E114-6BAB6F2CF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F56B8-F64F-BA08-FF19-6F1475C54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24247"/>
            <a:ext cx="11260347" cy="306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7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781A-DF33-B8DC-EC18-940BA8F5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A85D-4506-147C-E9E1-EF7593FAC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F422C0-FCFD-9DD7-3EC3-0177E4D41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74" y="471416"/>
            <a:ext cx="11570898" cy="591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87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8F648-CA40-93AB-B724-72D4157B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0C976-7B55-18C7-1A2F-D6C1B19B5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DCA465-5E6D-D418-98B0-75D60370B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24" y="856891"/>
            <a:ext cx="11578210" cy="486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34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150A4-AE0F-9828-4071-2B363274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8C4D4-B517-5E02-D7CA-AA663519E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B9E4A-E922-005D-DDFB-8B4A9C82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75" y="483816"/>
            <a:ext cx="11271849" cy="575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591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63914-099E-5E7F-5F58-AF0293A55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B435D-D91F-43E3-D0F3-ACD588005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64B0-F587-916F-B83F-A114DDBB7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5" y="569134"/>
            <a:ext cx="11283353" cy="492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85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A1E15-6FA3-18E7-BDBB-98182830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BCE9A-AE4E-FB66-7A66-CE0E70C8C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5FF821-E9F6-CC86-C925-564C9BC34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92" y="477329"/>
            <a:ext cx="11435243" cy="557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57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E0CFD-BECF-0B50-5BA5-DB59021D1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DB5D1-9F64-1A92-2FEE-5AD9FB7D6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110475-2323-41B1-015C-C0EBCD4D6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087"/>
            <a:ext cx="12192000" cy="596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44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A7E8-8E41-56B1-42C1-EDC05025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1444D-21D8-637A-659E-5B61DDFE9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100D60-A441-1E32-98B2-C1298D532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09" y="-103049"/>
            <a:ext cx="12475452" cy="647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24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27EA7-EF7F-5145-3F0E-4059BBDC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AFCF-18C9-6DD3-C786-1AB2C771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F3DCFA-EE3A-5657-1007-790570996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200"/>
            <a:ext cx="121920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01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5C23D-7FE4-7819-E0B2-38275322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9F300-2A41-E1A7-8ECA-B02D81C1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A5D0CA-EBA6-140B-76BC-717B63297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336"/>
            <a:ext cx="12192000" cy="560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595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A22E-137C-D42D-73CD-851133CD7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0C10C-A0EE-C095-E7BC-EE0BB7504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C0A4EE-143D-D2CB-EB1B-83388029C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4045"/>
            <a:ext cx="12192000" cy="584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84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BBC0D-05EF-5C24-C1ED-724062EB4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D1E78-AE0E-2AFA-9CC8-A551C276D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F4ABF-CB20-3719-23CC-C3236B03B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735"/>
            <a:ext cx="12192000" cy="608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37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3D43C-AA22-4F74-A43B-AF0603CDE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529D0-CABD-08DD-05D4-27EBF539A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8E446-AD1C-4894-4BBD-C943536F7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340"/>
            <a:ext cx="12192000" cy="600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03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25D2-D4F3-A6AA-647C-B59D6746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CCCA2-CD48-D8B3-C91B-F557F59DB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636426-A5F0-C4FE-93B6-341663CA0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090"/>
            <a:ext cx="12192000" cy="586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204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F798B-C97A-778A-7567-842D494F3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CEC29-6959-A5F7-A775-CEE58BAE6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90E83C-F152-2F8B-8A8B-8132857FE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0790"/>
            <a:ext cx="12192000" cy="593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84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9825B-F2CA-39E3-96E3-B08BD45BA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6BC5-7C30-0178-3E60-F6EB80C8A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C9C46-4B26-FB94-3DA8-3DC8F352B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6" y="400882"/>
            <a:ext cx="11501887" cy="557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375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C66F-0AEF-1EF7-0C03-6F633641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22A17-C7E9-B9CF-B813-8A958423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91FB34-3AF0-D9B6-30A4-F623FE8FE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1178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45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608B2-ED47-64AE-75BC-798FB724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0827B-2364-36E3-9165-BAF9CBB04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14914-C9BA-ABE7-79EB-6F0E5E10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464"/>
            <a:ext cx="12192000" cy="617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79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FB26F-0B9C-D909-0A33-8A015F633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5456-A36F-BCF7-90C4-25867EE5C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9CC38-E03C-E95B-BE0A-E2E4810C6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886" y="883912"/>
            <a:ext cx="11358113" cy="474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0041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84888-2E46-A75A-064E-964AD4DE0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80252-BA6D-67F6-0636-F0811694B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C1C6F0-E598-2DD0-2A5B-86AC65B29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21" y="0"/>
            <a:ext cx="11432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693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C067E-86DE-5F4D-9326-5410C8E6F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89CB0-24FC-8599-8073-96523E037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E33A0-2FD2-29F2-937B-F7059C4F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65"/>
            <a:ext cx="12192000" cy="599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609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94C9-AE70-5A0F-6FB9-96D9F26F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61C55-4100-7AD9-33B8-D176FF770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470B8-ABB3-248A-3CDD-7B5FF3699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31" y="505448"/>
            <a:ext cx="10873136" cy="613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84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B2B45-C4CD-DAD8-2385-A373E231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600B0-28A7-2780-42A2-548D18ED1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45D42B-798F-3764-839E-A0BF58945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6" y="435118"/>
            <a:ext cx="11145328" cy="608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770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C8E67-168C-B6EC-E5C1-A3592699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DEE6C-B86E-A809-E3F4-2C2FC60AB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99080-A082-2892-DD10-44162E00A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551"/>
            <a:ext cx="12192000" cy="634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452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803B-9FBF-5B9A-EC71-1A7986B98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79D4F-25C3-48A9-9BE7-DB5761DDC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095E0D-250F-9372-A829-FCBC4EA60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04" y="0"/>
            <a:ext cx="11627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736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6E287-88A6-663D-50E3-3A2D267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FAB5C-8DC6-47A7-3B62-0FFCD4D21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FC75A8-A7EA-6DFF-AC7D-B8CC30C0B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809"/>
            <a:ext cx="12192000" cy="660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035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69C3E-1E1E-C103-1362-CCA6D8C65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EABB9-CA04-A5C4-6DD7-02F5265A7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B855B-1E8E-B457-33AC-2C0CD8FA3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" y="0"/>
            <a:ext cx="12134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639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2CF92-73AA-FAFA-3E01-DEED78D9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5F275-6998-C493-6D86-C90552179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87485-0086-FF21-0EA3-86F40C86B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7214"/>
            <a:ext cx="12192000" cy="590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430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96EAD-B625-76FC-1A7E-6C2451CFF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C3750-E978-8969-211C-685497DCB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B9C06-9F60-F587-FF81-40CFF02FE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161"/>
            <a:ext cx="12192000" cy="598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1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A1BC-8502-427B-52DC-7E689F556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F8163-FAAF-ABA0-5CBD-0A3AAB874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D23FD-9C47-6BDE-8F81-83B6708ED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01" y="741871"/>
            <a:ext cx="11482950" cy="521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102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5D07-5DCD-C020-03A3-8B0B6959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9AB46-B020-B03F-D516-17A4960A4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72B70-08E5-C8C4-3B9C-E9B1CBA4A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625"/>
            <a:ext cx="12192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351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B621-21AF-9309-F6A6-F8A2EDE54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553D5-D59B-5411-C8C6-011DA015A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4D0004-F4F9-BD5D-4A94-B115F0F66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614"/>
            <a:ext cx="12192000" cy="594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109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94EAE-6DDA-B989-BFCC-D597A0FE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95D24-F2E4-C5C4-2B10-F947DD069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F302D-6C15-F659-5891-89D2B4D42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468"/>
            <a:ext cx="12192000" cy="571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027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2185-4BBC-D83F-553E-E602CE1D2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0A214-587F-9FF2-7053-E1974A9AE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C28E6-B272-FD5A-31CD-D6A1C008D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039"/>
            <a:ext cx="12192000" cy="560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358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C46F4-7A60-68FB-40E7-C43BA61DF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9C19C-00A1-2706-16C4-5E655DB9A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>
                <a:hlinkClick r:id="rId2"/>
              </a:rPr>
              <a:t>https://www.youtube.com/watch?v=3KSvf9xR-uw&amp;list=PLpLBSl8eY8jSfTFMJ4DuTGZS2fUYDqmQE&amp;index=4</a:t>
            </a:r>
            <a:endParaRPr lang="en-IN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144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50963-7CA1-942F-CB3A-1473DFB6B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D74B8-597A-1D1E-556C-AB40C6EC0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793F04-5065-D866-0F5F-889D5B5BD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0490"/>
            <a:ext cx="12192000" cy="537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24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FD447-441B-1A5F-EC37-749E79F26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75D87-9AA4-4C5B-1084-23C70211E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7707A-37B2-0077-E288-7EA8EA12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210"/>
          <a:stretch>
            <a:fillRect/>
          </a:stretch>
        </p:blipFill>
        <p:spPr>
          <a:xfrm>
            <a:off x="0" y="569815"/>
            <a:ext cx="12192000" cy="530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66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B493-07AB-5C8F-15D3-E537ED02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95985-2F8C-699D-EF8E-389ECE3F1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BE3F7-E5AF-7197-E297-472389CF2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9" y="798974"/>
            <a:ext cx="11438626" cy="474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80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1D64-820D-C0E8-1558-6C877AB6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CDC60-7404-150C-4AC9-44728CF5E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FFAA98-80DC-EEC9-0D46-84F53E22F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0" y="182092"/>
            <a:ext cx="11768101" cy="649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70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2C0E-E45D-3000-41B7-40D5A3A10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EC393-FA83-7624-49B5-8B082FE47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A65B8B-B40B-4E24-7BF6-3835DFC26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33" y="151236"/>
            <a:ext cx="10792043" cy="636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41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451</TotalTime>
  <Words>24</Words>
  <Application>Microsoft Office PowerPoint</Application>
  <PresentationFormat>Widescreen</PresentationFormat>
  <Paragraphs>2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Garamond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Copy the Path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Ramesh Kumar</dc:creator>
  <cp:lastModifiedBy>Ramesh Kumar</cp:lastModifiedBy>
  <cp:revision>27</cp:revision>
  <dcterms:created xsi:type="dcterms:W3CDTF">2025-10-08T04:17:42Z</dcterms:created>
  <dcterms:modified xsi:type="dcterms:W3CDTF">2025-10-28T17:52:23Z</dcterms:modified>
</cp:coreProperties>
</file>

<file path=docProps/thumbnail.jpeg>
</file>